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45" r:id="rId3"/>
    <p:sldId id="349" r:id="rId4"/>
    <p:sldId id="350" r:id="rId5"/>
    <p:sldId id="351" r:id="rId6"/>
    <p:sldId id="352" r:id="rId7"/>
    <p:sldId id="348" r:id="rId8"/>
    <p:sldId id="347" r:id="rId9"/>
    <p:sldId id="353" r:id="rId10"/>
    <p:sldId id="346" r:id="rId11"/>
    <p:sldId id="344" r:id="rId12"/>
    <p:sldId id="302" r:id="rId13"/>
    <p:sldId id="305" r:id="rId14"/>
    <p:sldId id="306" r:id="rId15"/>
    <p:sldId id="336" r:id="rId16"/>
    <p:sldId id="341" r:id="rId17"/>
    <p:sldId id="342" r:id="rId18"/>
    <p:sldId id="343" r:id="rId19"/>
    <p:sldId id="337" r:id="rId20"/>
    <p:sldId id="340" r:id="rId21"/>
    <p:sldId id="338" r:id="rId22"/>
    <p:sldId id="339" r:id="rId23"/>
    <p:sldId id="274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radar/data-engineers-vs-data-scientist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radar/data-engineers-vs-data-scientist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radar/data-engineers-vs-data-scientists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radar/data-engineers-vs-data-scientist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dss.org/kdd-2019-presentat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10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4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https://www.oreilly.com/radar/data-engineers-vs-data-scientists/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79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https://www.oreilly.com/radar/data-engineers-vs-data-scientists/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5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https://www.oreilly.com/radar/data-engineers-vs-data-scientists/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48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https://www.oreilly.com/radar/data-engineers-vs-data-scientists/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52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50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34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11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09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0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90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44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2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07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8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0/01/towards-conversational-agent-that-can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ai.googleblog.com/2020/01/towards-conversational-agent-that-ca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4</a:t>
            </a:r>
            <a:br>
              <a:rPr lang="en" sz="3200" dirty="0"/>
            </a:br>
            <a:r>
              <a:rPr lang="en" sz="3200" dirty="0"/>
              <a:t>Working in NLP</a:t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</a:t>
            </a:r>
            <a:r>
              <a:rPr lang="en-US"/>
              <a:t>Google Meena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F4FC9-C524-3747-8B8C-F9D891A69B5B}"/>
              </a:ext>
            </a:extLst>
          </p:cNvPr>
          <p:cNvSpPr txBox="1"/>
          <p:nvPr/>
        </p:nvSpPr>
        <p:spPr>
          <a:xfrm>
            <a:off x="341907" y="755375"/>
            <a:ext cx="86033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Google Meena: </a:t>
            </a:r>
            <a:r>
              <a:rPr lang="en-US" dirty="0">
                <a:hlinkClick r:id="rId4" tooltip="Towards a Conversational Agent that Can Chat About…Anything"/>
              </a:rPr>
              <a:t>Towards a Conversational Agent that Can Chat About…Anything</a:t>
            </a:r>
            <a:endParaRPr lang="en-US" b="1" dirty="0"/>
          </a:p>
          <a:p>
            <a:r>
              <a:rPr lang="en-US" dirty="0">
                <a:hlinkClick r:id="rId3"/>
              </a:rPr>
              <a:t>https://ai.googleblog.com/2020/01/towards-conversational-agent-that-can.html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A1C915-1C66-8C4B-8533-E4B38BB91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05" y="1248188"/>
            <a:ext cx="4832515" cy="37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Jobs using NLP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41DC4F-7617-6A4C-A9F6-010BFCF1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690"/>
            <a:ext cx="9271221" cy="46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4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980F-926C-C940-B727-3AC9D619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F9B28-DC10-F643-A1F5-8C3ED3E2B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2EB95-A055-AE4B-A7E5-35E1E7E1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740"/>
            <a:ext cx="9144000" cy="46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8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16D8-9783-0745-9C6E-1A41F15C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856D-0D46-784F-B658-063A85440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B8160-E223-784C-A7B0-CCC0E6DE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07" y="0"/>
            <a:ext cx="83201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F8A6-213F-614C-9180-B8E4B240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3BE83-B28F-E14F-8417-85515E5F6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E1C672-B8D5-2F45-8F7F-ADECDCB8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025"/>
            <a:ext cx="9144000" cy="37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4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AD2C3F-180B-1B41-A019-BDC459069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67" y="224352"/>
            <a:ext cx="7226658" cy="46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9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C88B4D-8E6B-9F48-905B-74F95CF0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" y="-71561"/>
            <a:ext cx="4045319" cy="5621234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6542E5-8902-0043-BE56-984A1C89D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995" y="-71561"/>
            <a:ext cx="4769371" cy="62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8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58BA2D-092F-1842-9A00-D16ECD14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131" y="0"/>
            <a:ext cx="4090500" cy="51435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9F138F-5405-3E4E-A499-EFD836299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919" y="-79514"/>
            <a:ext cx="4751081" cy="56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48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3FFC798-322F-D144-8B79-70E66A7B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50" y="0"/>
            <a:ext cx="7103656" cy="54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Conferences and organizations for NLP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5181F14-1C0F-9B49-8687-E1E4AAA9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75" y="955322"/>
            <a:ext cx="4993419" cy="118510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1BC26D0-AAC3-5447-BEDD-476C34785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6" y="2237209"/>
            <a:ext cx="6321287" cy="1053548"/>
          </a:xfrm>
          <a:prstGeom prst="rect">
            <a:avLst/>
          </a:prstGeom>
        </p:spPr>
      </p:pic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F7036BB6-FD3B-D842-9BC9-34DADE8F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221" y="3898900"/>
            <a:ext cx="86106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D630ACD-6372-2E4F-B1A4-DC839474B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64" y="758746"/>
            <a:ext cx="4190599" cy="1343141"/>
          </a:xfrm>
          <a:prstGeom prst="rect">
            <a:avLst/>
          </a:prstGeom>
        </p:spPr>
      </p:pic>
      <p:pic>
        <p:nvPicPr>
          <p:cNvPr id="13" name="Picture 12" descr="A picture containing circuit&#10;&#10;Description automatically generated">
            <a:extLst>
              <a:ext uri="{FF2B5EF4-FFF2-40B4-BE49-F238E27FC236}">
                <a16:creationId xmlns:a16="http://schemas.microsoft.com/office/drawing/2014/main" id="{BB55D8A7-D8FF-DC46-B428-8A0394A90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063" y="3379054"/>
            <a:ext cx="4579951" cy="11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8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Web and Enterprise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FF929-C5AB-D84B-B8DE-FBE9750D5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626" y="2899023"/>
            <a:ext cx="5880100" cy="25781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96CACE-EF1A-E64D-9E6E-37FCA06A7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279" y="701923"/>
            <a:ext cx="4337133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42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-127221"/>
            <a:ext cx="8520600" cy="572700"/>
          </a:xfrm>
        </p:spPr>
        <p:txBody>
          <a:bodyPr/>
          <a:lstStyle/>
          <a:p>
            <a:r>
              <a:rPr lang="en-US" dirty="0"/>
              <a:t>Conferences and organizations for NLP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5BCB5A-69A4-6B45-B63D-18A7CB05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2" y="513027"/>
            <a:ext cx="7940515" cy="46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8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Conferences and organizations for NLP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2666F9-5403-944F-8442-4ACBB3FF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1" y="2250030"/>
            <a:ext cx="7299297" cy="141174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B3694E-2C35-A04C-B893-153EABF7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41" y="570895"/>
            <a:ext cx="7243638" cy="1680940"/>
          </a:xfrm>
          <a:prstGeom prst="rect">
            <a:avLst/>
          </a:prstGeom>
        </p:spPr>
      </p:pic>
      <p:pic>
        <p:nvPicPr>
          <p:cNvPr id="12" name="Picture 11" descr="A sign in front of a building&#10;&#10;Description automatically generated">
            <a:extLst>
              <a:ext uri="{FF2B5EF4-FFF2-40B4-BE49-F238E27FC236}">
                <a16:creationId xmlns:a16="http://schemas.microsoft.com/office/drawing/2014/main" id="{043929F7-5F27-844D-B91C-AD8DB391D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58" y="3662331"/>
            <a:ext cx="7744570" cy="13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6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-95415"/>
            <a:ext cx="8520600" cy="572700"/>
          </a:xfrm>
        </p:spPr>
        <p:txBody>
          <a:bodyPr/>
          <a:lstStyle/>
          <a:p>
            <a:r>
              <a:rPr lang="en-US" dirty="0"/>
              <a:t>Conferences and organizations for NLP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8F8EB3-BFF3-5143-945B-1D990A70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557"/>
            <a:ext cx="9144000" cy="45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1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Healthcare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C73C3-1FEC-FC44-90A2-A81D06A7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5387533" cy="4461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E20E3-E0D8-754D-AC16-24E11E77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834" y="1440014"/>
            <a:ext cx="4564048" cy="22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7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Legal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6BC32-E780-9A4C-A863-3A9DADDA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83" y="572700"/>
            <a:ext cx="5525938" cy="1860399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535BD4D-38C7-244C-B3E8-27B15C38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6508"/>
            <a:ext cx="4418030" cy="344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3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</a:t>
            </a:r>
            <a:r>
              <a:rPr lang="en-US" sz="1800" dirty="0"/>
              <a:t>Law enforcement/human trafficking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341083-2F38-B44D-8542-6B9CD928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23" y="572700"/>
            <a:ext cx="6733627" cy="45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63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</a:t>
            </a:r>
            <a:r>
              <a:rPr lang="en-US" sz="1800" dirty="0"/>
              <a:t>Law enforcement/human trafficking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9D6802C-7B64-B24C-A45A-FAB6055A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08" y="999179"/>
            <a:ext cx="4591004" cy="2848257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446C4D-A3FC-654D-ACF7-CA5889E3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359"/>
            <a:ext cx="4960008" cy="37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Conversational AI </a:t>
            </a:r>
            <a:r>
              <a:rPr lang="en-US" sz="800" dirty="0"/>
              <a:t>ref. </a:t>
            </a:r>
            <a:r>
              <a:rPr lang="en-US" sz="800" dirty="0" err="1"/>
              <a:t>kore.ai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FAE5A-D2EE-CF47-8457-1409779E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9144000" cy="208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7421C5-06E8-334E-BAB1-50761D13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09" y="2626544"/>
            <a:ext cx="3266329" cy="2377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A20C7-954D-9A44-A385-E37F188D5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444" y="2563780"/>
            <a:ext cx="3433197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1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Conversational AI (ecommerce)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AF401-1A60-7641-B8D7-CC9DE7D5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22" y="1008878"/>
            <a:ext cx="2249691" cy="3999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124CC5-ABCE-8B42-8F79-B803F17A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50" y="1008877"/>
            <a:ext cx="2571455" cy="457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F55E6-9016-C24A-A427-5282EC82B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913" y="1008877"/>
            <a:ext cx="2830139" cy="50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Virtual Assistants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9D21B-4103-D843-A28A-0F09B021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957" y="0"/>
            <a:ext cx="3159744" cy="5246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85B7C-21FD-8B40-8927-2C33AE0A0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041" y="1386343"/>
            <a:ext cx="4680561" cy="26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853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14935</TotalTime>
  <Words>344</Words>
  <Application>Microsoft Macintosh PowerPoint</Application>
  <PresentationFormat>On-screen Show (16:9)</PresentationFormat>
  <Paragraphs>44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Natural Language Processing Unit 4 Working in NLP </vt:lpstr>
      <vt:lpstr>Industry use cases – Web and Enterprise Search</vt:lpstr>
      <vt:lpstr>Industry use cases – Healthcare</vt:lpstr>
      <vt:lpstr>Industry use cases – Legal</vt:lpstr>
      <vt:lpstr>Industry use cases – Law enforcement/human trafficking</vt:lpstr>
      <vt:lpstr>Industry use cases – Law enforcement/human trafficking</vt:lpstr>
      <vt:lpstr>Industry use cases – Conversational AI ref. kore.ai</vt:lpstr>
      <vt:lpstr>Industry use cases – Conversational AI (ecommerce)   </vt:lpstr>
      <vt:lpstr>Virtual Assistants  </vt:lpstr>
      <vt:lpstr>Industry use cases – Google Meena </vt:lpstr>
      <vt:lpstr>Jobs using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Conferences and organizations for NLP</vt:lpstr>
      <vt:lpstr>Conferences and organizations for NLP</vt:lpstr>
      <vt:lpstr>Conferences and organizations for NLP</vt:lpstr>
      <vt:lpstr>Conferences and organizations for NLP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Javed, Faizan</cp:lastModifiedBy>
  <cp:revision>152</cp:revision>
  <dcterms:modified xsi:type="dcterms:W3CDTF">2020-01-30T23:32:17Z</dcterms:modified>
</cp:coreProperties>
</file>